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323" r:id="rId4"/>
    <p:sldId id="259" r:id="rId5"/>
    <p:sldId id="277" r:id="rId6"/>
    <p:sldId id="324" r:id="rId7"/>
    <p:sldId id="271" r:id="rId8"/>
    <p:sldId id="273" r:id="rId9"/>
    <p:sldId id="285" r:id="rId10"/>
    <p:sldId id="286" r:id="rId11"/>
    <p:sldId id="284" r:id="rId12"/>
    <p:sldId id="274" r:id="rId13"/>
    <p:sldId id="275" r:id="rId14"/>
    <p:sldId id="276" r:id="rId15"/>
    <p:sldId id="310" r:id="rId16"/>
    <p:sldId id="311" r:id="rId17"/>
    <p:sldId id="312" r:id="rId18"/>
    <p:sldId id="313" r:id="rId19"/>
    <p:sldId id="314" r:id="rId20"/>
    <p:sldId id="315" r:id="rId21"/>
    <p:sldId id="316" r:id="rId22"/>
    <p:sldId id="325" r:id="rId23"/>
    <p:sldId id="326" r:id="rId24"/>
    <p:sldId id="327" r:id="rId25"/>
    <p:sldId id="328" r:id="rId26"/>
    <p:sldId id="329" r:id="rId27"/>
    <p:sldId id="330" r:id="rId28"/>
    <p:sldId id="32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93" d="100"/>
          <a:sy n="93" d="100"/>
        </p:scale>
        <p:origin x="116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5F58026-25EA-41EC-9F7A-1C80376E8B92}" type="datetimeFigureOut">
              <a:rPr lang="en-GB" smtClean="0"/>
              <a:pPr/>
              <a:t>18/02/2019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110B9B1-9D7E-4177-8651-A9806ECF1EF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10B9B1-9D7E-4177-8651-A9806ECF1EF6}"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10B9B1-9D7E-4177-8651-A9806ECF1EF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10B9B1-9D7E-4177-8651-A9806ECF1EF6}"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10B9B1-9D7E-4177-8651-A9806ECF1EF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5F58026-25EA-41EC-9F7A-1C80376E8B92}" type="datetimeFigureOut">
              <a:rPr lang="en-GB" smtClean="0"/>
              <a:pPr/>
              <a:t>18/02/2019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10B9B1-9D7E-4177-8651-A9806ECF1EF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5F58026-25EA-41EC-9F7A-1C80376E8B92}" type="datetimeFigureOut">
              <a:rPr lang="en-GB" smtClean="0"/>
              <a:pPr/>
              <a:t>18/02/2019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110B9B1-9D7E-4177-8651-A9806ECF1EF6}"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F58026-25EA-41EC-9F7A-1C80376E8B92}" type="datetimeFigureOut">
              <a:rPr lang="en-GB" smtClean="0"/>
              <a:pPr/>
              <a:t>18/02/2019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10B9B1-9D7E-4177-8651-A9806ECF1EF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827584" y="620688"/>
            <a:ext cx="7953375"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en-GB" sz="3600" kern="10" spc="0">
                <a:ln w="9525">
                  <a:round/>
                  <a:headEnd/>
                  <a:tailEnd/>
                </a:ln>
                <a:gradFill rotWithShape="0">
                  <a:gsLst>
                    <a:gs pos="0">
                      <a:srgbClr val="FFFFCC"/>
                    </a:gs>
                    <a:gs pos="100000">
                      <a:srgbClr val="FF9999"/>
                    </a:gs>
                  </a:gsLst>
                  <a:lin ang="5400000" scaled="1"/>
                </a:gradFill>
                <a:effectLst/>
                <a:latin typeface="Times New Roman"/>
                <a:cs typeface="Times New Roman"/>
              </a:rPr>
              <a:t>Newchurch Village Community Association</a:t>
            </a:r>
          </a:p>
        </p:txBody>
      </p:sp>
      <p:pic>
        <p:nvPicPr>
          <p:cNvPr id="6" name="Picture 5" descr="brown_deer.jpg"/>
          <p:cNvPicPr>
            <a:picLocks noChangeAspect="1"/>
          </p:cNvPicPr>
          <p:nvPr/>
        </p:nvPicPr>
        <p:blipFill>
          <a:blip r:embed="rId2" cstate="print"/>
          <a:stretch>
            <a:fillRect/>
          </a:stretch>
        </p:blipFill>
        <p:spPr>
          <a:xfrm>
            <a:off x="3779912" y="1556792"/>
            <a:ext cx="1296144" cy="1296144"/>
          </a:xfrm>
          <a:prstGeom prst="rect">
            <a:avLst/>
          </a:prstGeom>
        </p:spPr>
      </p:pic>
      <p:pic>
        <p:nvPicPr>
          <p:cNvPr id="7" name="Picture 6" descr="CASTLOGOTRANSPARENT400x133.png"/>
          <p:cNvPicPr>
            <a:picLocks noChangeAspect="1"/>
          </p:cNvPicPr>
          <p:nvPr/>
        </p:nvPicPr>
        <p:blipFill>
          <a:blip r:embed="rId3" cstate="print"/>
          <a:stretch>
            <a:fillRect/>
          </a:stretch>
        </p:blipFill>
        <p:spPr>
          <a:xfrm>
            <a:off x="1475656" y="3140968"/>
            <a:ext cx="5852066" cy="19458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50183" y="1676111"/>
            <a:ext cx="5582268" cy="4094474"/>
          </a:xfrm>
        </p:spPr>
      </p:pic>
      <p:sp>
        <p:nvSpPr>
          <p:cNvPr id="3" name="Title 2"/>
          <p:cNvSpPr>
            <a:spLocks noGrp="1"/>
          </p:cNvSpPr>
          <p:nvPr>
            <p:ph type="title"/>
          </p:nvPr>
        </p:nvSpPr>
        <p:spPr/>
        <p:txBody>
          <a:bodyPr>
            <a:normAutofit fontScale="90000"/>
          </a:bodyPr>
          <a:lstStyle/>
          <a:p>
            <a:pPr algn="ctr"/>
            <a:r>
              <a:rPr lang="en-GB" dirty="0"/>
              <a:t>Regional Winner “Bass in Bloom” </a:t>
            </a:r>
            <a:br>
              <a:rPr lang="en-GB" dirty="0"/>
            </a:br>
            <a:r>
              <a:rPr lang="en-GB" dirty="0"/>
              <a:t>c.1992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6297" y="1622290"/>
            <a:ext cx="5610041" cy="4202116"/>
          </a:xfrm>
        </p:spPr>
      </p:pic>
      <p:sp>
        <p:nvSpPr>
          <p:cNvPr id="3" name="Title 2"/>
          <p:cNvSpPr>
            <a:spLocks noGrp="1"/>
          </p:cNvSpPr>
          <p:nvPr>
            <p:ph type="title"/>
          </p:nvPr>
        </p:nvSpPr>
        <p:spPr/>
        <p:txBody>
          <a:bodyPr>
            <a:normAutofit/>
          </a:bodyPr>
          <a:lstStyle/>
          <a:p>
            <a:pPr algn="ctr"/>
            <a:r>
              <a:rPr lang="en-GB" dirty="0"/>
              <a:t>December 2010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6297" y="1622290"/>
            <a:ext cx="5610041" cy="4202115"/>
          </a:xfrm>
        </p:spPr>
      </p:pic>
      <p:sp>
        <p:nvSpPr>
          <p:cNvPr id="3" name="Title 2"/>
          <p:cNvSpPr>
            <a:spLocks noGrp="1"/>
          </p:cNvSpPr>
          <p:nvPr>
            <p:ph type="title"/>
          </p:nvPr>
        </p:nvSpPr>
        <p:spPr/>
        <p:txBody>
          <a:bodyPr>
            <a:normAutofit/>
          </a:bodyPr>
          <a:lstStyle/>
          <a:p>
            <a:pPr algn="ctr"/>
            <a:r>
              <a:rPr lang="en-GB" dirty="0"/>
              <a:t>December 2010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6297" y="1622290"/>
            <a:ext cx="5610040" cy="4202115"/>
          </a:xfrm>
        </p:spPr>
      </p:pic>
      <p:sp>
        <p:nvSpPr>
          <p:cNvPr id="3" name="Title 2"/>
          <p:cNvSpPr>
            <a:spLocks noGrp="1"/>
          </p:cNvSpPr>
          <p:nvPr>
            <p:ph type="title"/>
          </p:nvPr>
        </p:nvSpPr>
        <p:spPr/>
        <p:txBody>
          <a:bodyPr>
            <a:normAutofit/>
          </a:bodyPr>
          <a:lstStyle/>
          <a:p>
            <a:pPr algn="ctr"/>
            <a:r>
              <a:rPr lang="en-GB" dirty="0"/>
              <a:t>December 2010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6297" y="1622290"/>
            <a:ext cx="5610040" cy="4202114"/>
          </a:xfrm>
        </p:spPr>
      </p:pic>
      <p:sp>
        <p:nvSpPr>
          <p:cNvPr id="3" name="Title 2"/>
          <p:cNvSpPr>
            <a:spLocks noGrp="1"/>
          </p:cNvSpPr>
          <p:nvPr>
            <p:ph type="title"/>
          </p:nvPr>
        </p:nvSpPr>
        <p:spPr/>
        <p:txBody>
          <a:bodyPr>
            <a:normAutofit/>
          </a:bodyPr>
          <a:lstStyle/>
          <a:p>
            <a:pPr algn="ctr"/>
            <a:r>
              <a:rPr lang="en-GB" dirty="0"/>
              <a:t>December 2010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9908" y="1622290"/>
            <a:ext cx="5602818" cy="4202114"/>
          </a:xfrm>
        </p:spPr>
      </p:pic>
      <p:sp>
        <p:nvSpPr>
          <p:cNvPr id="3" name="Title 2"/>
          <p:cNvSpPr>
            <a:spLocks noGrp="1"/>
          </p:cNvSpPr>
          <p:nvPr>
            <p:ph type="title"/>
          </p:nvPr>
        </p:nvSpPr>
        <p:spPr/>
        <p:txBody>
          <a:bodyPr>
            <a:normAutofit/>
          </a:bodyPr>
          <a:lstStyle/>
          <a:p>
            <a:pPr algn="ctr"/>
            <a:r>
              <a:rPr lang="en-GB" dirty="0"/>
              <a:t>Car Park – March 2011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9908" y="1622290"/>
            <a:ext cx="5602818" cy="4202113"/>
          </a:xfrm>
        </p:spPr>
      </p:pic>
      <p:sp>
        <p:nvSpPr>
          <p:cNvPr id="3" name="Title 2"/>
          <p:cNvSpPr>
            <a:spLocks noGrp="1"/>
          </p:cNvSpPr>
          <p:nvPr>
            <p:ph type="title"/>
          </p:nvPr>
        </p:nvSpPr>
        <p:spPr/>
        <p:txBody>
          <a:bodyPr>
            <a:normAutofit/>
          </a:bodyPr>
          <a:lstStyle/>
          <a:p>
            <a:pPr algn="ctr"/>
            <a:r>
              <a:rPr lang="en-GB" dirty="0"/>
              <a:t>Car Park – March 2011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9908" y="1622290"/>
            <a:ext cx="5602817" cy="4202113"/>
          </a:xfrm>
        </p:spPr>
      </p:pic>
      <p:sp>
        <p:nvSpPr>
          <p:cNvPr id="3" name="Title 2"/>
          <p:cNvSpPr>
            <a:spLocks noGrp="1"/>
          </p:cNvSpPr>
          <p:nvPr>
            <p:ph type="title"/>
          </p:nvPr>
        </p:nvSpPr>
        <p:spPr/>
        <p:txBody>
          <a:bodyPr>
            <a:normAutofit/>
          </a:bodyPr>
          <a:lstStyle/>
          <a:p>
            <a:pPr algn="ctr"/>
            <a:r>
              <a:rPr lang="en-GB" dirty="0"/>
              <a:t>Car Park – March 2011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9908" y="1622290"/>
            <a:ext cx="5602817" cy="4202112"/>
          </a:xfrm>
        </p:spPr>
      </p:pic>
      <p:sp>
        <p:nvSpPr>
          <p:cNvPr id="3" name="Title 2"/>
          <p:cNvSpPr>
            <a:spLocks noGrp="1"/>
          </p:cNvSpPr>
          <p:nvPr>
            <p:ph type="title"/>
          </p:nvPr>
        </p:nvSpPr>
        <p:spPr/>
        <p:txBody>
          <a:bodyPr>
            <a:normAutofit/>
          </a:bodyPr>
          <a:lstStyle/>
          <a:p>
            <a:pPr algn="ctr"/>
            <a:r>
              <a:rPr lang="en-GB" dirty="0"/>
              <a:t>Car Park – March 2011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9908" y="1622290"/>
            <a:ext cx="5602816" cy="4202112"/>
          </a:xfrm>
        </p:spPr>
      </p:pic>
      <p:sp>
        <p:nvSpPr>
          <p:cNvPr id="3" name="Title 2"/>
          <p:cNvSpPr>
            <a:spLocks noGrp="1"/>
          </p:cNvSpPr>
          <p:nvPr>
            <p:ph type="title"/>
          </p:nvPr>
        </p:nvSpPr>
        <p:spPr/>
        <p:txBody>
          <a:bodyPr>
            <a:normAutofit/>
          </a:bodyPr>
          <a:lstStyle/>
          <a:p>
            <a:pPr algn="ctr"/>
            <a:r>
              <a:rPr lang="en-GB" dirty="0"/>
              <a:t>Car Park – March 2011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a:t>There are four areas we wish to register in Newchurch:-</a:t>
            </a:r>
          </a:p>
        </p:txBody>
      </p:sp>
      <p:sp>
        <p:nvSpPr>
          <p:cNvPr id="3" name="Subtitle 2"/>
          <p:cNvSpPr>
            <a:spLocks noGrp="1"/>
          </p:cNvSpPr>
          <p:nvPr>
            <p:ph type="subTitle" idx="1"/>
          </p:nvPr>
        </p:nvSpPr>
        <p:spPr/>
        <p:txBody>
          <a:bodyPr>
            <a:normAutofit fontScale="62500" lnSpcReduction="20000"/>
          </a:bodyPr>
          <a:lstStyle/>
          <a:p>
            <a:pPr algn="l">
              <a:buFont typeface="Wingdings" pitchFamily="2" charset="2"/>
              <a:buChar char="Ø"/>
            </a:pPr>
            <a:r>
              <a:rPr lang="en-GB" dirty="0"/>
              <a:t>1).The Bowling Green at The Boars Head</a:t>
            </a:r>
          </a:p>
          <a:p>
            <a:pPr algn="l">
              <a:buFont typeface="Wingdings" pitchFamily="2" charset="2"/>
              <a:buChar char="Ø"/>
            </a:pPr>
            <a:r>
              <a:rPr lang="en-GB" dirty="0"/>
              <a:t>2). The Car Park at the Boars Head </a:t>
            </a:r>
          </a:p>
          <a:p>
            <a:pPr algn="l">
              <a:buFont typeface="Wingdings" pitchFamily="2" charset="2"/>
              <a:buChar char="Ø"/>
            </a:pPr>
            <a:r>
              <a:rPr lang="en-GB" dirty="0"/>
              <a:t>3). The Little Park</a:t>
            </a:r>
          </a:p>
          <a:p>
            <a:pPr algn="l">
              <a:buFont typeface="Wingdings" pitchFamily="2" charset="2"/>
              <a:buChar char="Ø"/>
            </a:pPr>
            <a:r>
              <a:rPr lang="en-GB" dirty="0"/>
              <a:t>4). The Car Park adjacent to the North side of St. Nicholas' Church.</a:t>
            </a:r>
          </a:p>
          <a:p>
            <a:pPr algn="l">
              <a:buFont typeface="Wingdings" pitchFamily="2" charset="2"/>
              <a:buChar char="Ø"/>
            </a:pPr>
            <a:endParaRPr lang="en-GB" dirty="0"/>
          </a:p>
          <a:p>
            <a:pPr algn="l"/>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9908" y="1622290"/>
            <a:ext cx="5602816" cy="4202112"/>
          </a:xfrm>
        </p:spPr>
      </p:pic>
      <p:sp>
        <p:nvSpPr>
          <p:cNvPr id="3" name="Title 2"/>
          <p:cNvSpPr>
            <a:spLocks noGrp="1"/>
          </p:cNvSpPr>
          <p:nvPr>
            <p:ph type="title"/>
          </p:nvPr>
        </p:nvSpPr>
        <p:spPr/>
        <p:txBody>
          <a:bodyPr>
            <a:normAutofit/>
          </a:bodyPr>
          <a:lstStyle/>
          <a:p>
            <a:pPr algn="ctr"/>
            <a:r>
              <a:rPr lang="en-GB" dirty="0"/>
              <a:t>Car Park – April 2011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9908" y="1622290"/>
            <a:ext cx="5602816" cy="4202112"/>
          </a:xfrm>
        </p:spPr>
      </p:pic>
      <p:sp>
        <p:nvSpPr>
          <p:cNvPr id="3" name="Title 2"/>
          <p:cNvSpPr>
            <a:spLocks noGrp="1"/>
          </p:cNvSpPr>
          <p:nvPr>
            <p:ph type="title"/>
          </p:nvPr>
        </p:nvSpPr>
        <p:spPr/>
        <p:txBody>
          <a:bodyPr>
            <a:normAutofit/>
          </a:bodyPr>
          <a:lstStyle/>
          <a:p>
            <a:pPr algn="ctr"/>
            <a:r>
              <a:rPr lang="en-GB" dirty="0"/>
              <a:t>Car Park – April 2011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Car Park – 2018</a:t>
            </a:r>
          </a:p>
        </p:txBody>
      </p:sp>
      <p:pic>
        <p:nvPicPr>
          <p:cNvPr id="2050" name="Picture 2" descr="aa393d19-41a7-43f8-b94d-c6a84ade519a@GBRP265"/>
          <p:cNvPicPr>
            <a:picLocks noGrp="1" noChangeAspect="1" noChangeArrowheads="1"/>
          </p:cNvPicPr>
          <p:nvPr>
            <p:ph idx="1"/>
          </p:nvPr>
        </p:nvPicPr>
        <p:blipFill>
          <a:blip r:embed="rId2" cstate="print"/>
          <a:srcRect/>
          <a:stretch>
            <a:fillRect/>
          </a:stretch>
        </p:blipFill>
        <p:spPr bwMode="auto">
          <a:xfrm>
            <a:off x="1475656" y="1424440"/>
            <a:ext cx="6336704" cy="475252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Car Park – 2018</a:t>
            </a:r>
          </a:p>
        </p:txBody>
      </p:sp>
      <p:pic>
        <p:nvPicPr>
          <p:cNvPr id="3074" name="Picture 2" descr="0379bcb8-52e5-42f9-9f03-efa8cf73838c@GBRP265"/>
          <p:cNvPicPr>
            <a:picLocks noGrp="1" noChangeAspect="1" noChangeArrowheads="1"/>
          </p:cNvPicPr>
          <p:nvPr>
            <p:ph idx="1"/>
          </p:nvPr>
        </p:nvPicPr>
        <p:blipFill>
          <a:blip r:embed="rId2" cstate="print"/>
          <a:srcRect/>
          <a:stretch>
            <a:fillRect/>
          </a:stretch>
        </p:blipFill>
        <p:spPr bwMode="auto">
          <a:xfrm>
            <a:off x="1652654" y="1556792"/>
            <a:ext cx="6087698" cy="456577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Car Park – 2018</a:t>
            </a:r>
          </a:p>
        </p:txBody>
      </p:sp>
      <p:pic>
        <p:nvPicPr>
          <p:cNvPr id="4098" name="Picture 2" descr="0379bcb8-52e5-42f9-9f03-efa8cf73838c@GBRP265"/>
          <p:cNvPicPr>
            <a:picLocks noGrp="1" noChangeAspect="1" noChangeArrowheads="1"/>
          </p:cNvPicPr>
          <p:nvPr>
            <p:ph idx="1"/>
          </p:nvPr>
        </p:nvPicPr>
        <p:blipFill>
          <a:blip r:embed="rId2" cstate="print"/>
          <a:srcRect/>
          <a:stretch>
            <a:fillRect/>
          </a:stretch>
        </p:blipFill>
        <p:spPr bwMode="auto">
          <a:xfrm>
            <a:off x="1652124" y="1556792"/>
            <a:ext cx="5872204" cy="440415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Car Park – 2018</a:t>
            </a:r>
          </a:p>
        </p:txBody>
      </p:sp>
      <p:pic>
        <p:nvPicPr>
          <p:cNvPr id="5123" name="Picture 3" descr="86bf119e-e98f-44b8-bffd-44022baeba73@GBRP265"/>
          <p:cNvPicPr>
            <a:picLocks noChangeAspect="1" noChangeArrowheads="1"/>
          </p:cNvPicPr>
          <p:nvPr/>
        </p:nvPicPr>
        <p:blipFill>
          <a:blip r:embed="rId2" cstate="print"/>
          <a:srcRect/>
          <a:stretch>
            <a:fillRect/>
          </a:stretch>
        </p:blipFill>
        <p:spPr bwMode="auto">
          <a:xfrm>
            <a:off x="1547664" y="1484784"/>
            <a:ext cx="6264696" cy="469852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Car Park – 2018</a:t>
            </a:r>
          </a:p>
        </p:txBody>
      </p:sp>
      <p:pic>
        <p:nvPicPr>
          <p:cNvPr id="6146" name="Picture 2" descr="0ddecf41-3166-4ec1-8940-0306e40684f7@GBRP265"/>
          <p:cNvPicPr>
            <a:picLocks noChangeAspect="1" noChangeArrowheads="1"/>
          </p:cNvPicPr>
          <p:nvPr/>
        </p:nvPicPr>
        <p:blipFill>
          <a:blip r:embed="rId2" cstate="print"/>
          <a:srcRect/>
          <a:stretch>
            <a:fillRect/>
          </a:stretch>
        </p:blipFill>
        <p:spPr bwMode="auto">
          <a:xfrm>
            <a:off x="1475656" y="1412776"/>
            <a:ext cx="6000328" cy="450024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Car Park – 2018</a:t>
            </a:r>
          </a:p>
        </p:txBody>
      </p:sp>
      <p:pic>
        <p:nvPicPr>
          <p:cNvPr id="7170" name="Picture 2" descr="ff153335-268e-4eed-9569-2cf45a4b1a5c@GBRP265"/>
          <p:cNvPicPr>
            <a:picLocks noChangeAspect="1" noChangeArrowheads="1"/>
          </p:cNvPicPr>
          <p:nvPr/>
        </p:nvPicPr>
        <p:blipFill>
          <a:blip r:embed="rId2" cstate="print"/>
          <a:srcRect/>
          <a:stretch>
            <a:fillRect/>
          </a:stretch>
        </p:blipFill>
        <p:spPr bwMode="auto">
          <a:xfrm>
            <a:off x="1547664" y="1556792"/>
            <a:ext cx="6048672" cy="453650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827584" y="620688"/>
            <a:ext cx="7953375"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en-GB" sz="3600" kern="10" spc="0">
                <a:ln w="9525">
                  <a:round/>
                  <a:headEnd/>
                  <a:tailEnd/>
                </a:ln>
                <a:gradFill rotWithShape="0">
                  <a:gsLst>
                    <a:gs pos="0">
                      <a:srgbClr val="FFFFCC"/>
                    </a:gs>
                    <a:gs pos="100000">
                      <a:srgbClr val="FF9999"/>
                    </a:gs>
                  </a:gsLst>
                  <a:lin ang="5400000" scaled="1"/>
                </a:gradFill>
                <a:effectLst/>
                <a:latin typeface="Times New Roman"/>
                <a:cs typeface="Times New Roman"/>
              </a:rPr>
              <a:t>Newchurch Village Community Association</a:t>
            </a:r>
          </a:p>
        </p:txBody>
      </p:sp>
      <p:pic>
        <p:nvPicPr>
          <p:cNvPr id="6" name="Picture 5" descr="brown_deer.jpg"/>
          <p:cNvPicPr>
            <a:picLocks noChangeAspect="1"/>
          </p:cNvPicPr>
          <p:nvPr/>
        </p:nvPicPr>
        <p:blipFill>
          <a:blip r:embed="rId2" cstate="print"/>
          <a:stretch>
            <a:fillRect/>
          </a:stretch>
        </p:blipFill>
        <p:spPr>
          <a:xfrm>
            <a:off x="3779912" y="1556792"/>
            <a:ext cx="1296144" cy="1296144"/>
          </a:xfrm>
          <a:prstGeom prst="rect">
            <a:avLst/>
          </a:prstGeom>
        </p:spPr>
      </p:pic>
      <p:pic>
        <p:nvPicPr>
          <p:cNvPr id="7" name="Picture 6" descr="CASTLOGOTRANSPARENT400x133.png"/>
          <p:cNvPicPr>
            <a:picLocks noChangeAspect="1"/>
          </p:cNvPicPr>
          <p:nvPr/>
        </p:nvPicPr>
        <p:blipFill>
          <a:blip r:embed="rId3" cstate="print"/>
          <a:stretch>
            <a:fillRect/>
          </a:stretch>
        </p:blipFill>
        <p:spPr>
          <a:xfrm>
            <a:off x="1475656" y="3140968"/>
            <a:ext cx="5852066" cy="19458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2036439"/>
          </a:xfrm>
        </p:spPr>
        <p:txBody>
          <a:bodyPr>
            <a:normAutofit fontScale="90000"/>
          </a:bodyPr>
          <a:lstStyle/>
          <a:p>
            <a:pPr algn="ctr"/>
            <a:r>
              <a:rPr lang="en-GB" dirty="0"/>
              <a:t>1). The Car Park</a:t>
            </a:r>
            <a:br>
              <a:rPr lang="en-GB" dirty="0"/>
            </a:br>
            <a:r>
              <a:rPr lang="en-GB" dirty="0"/>
              <a:t> at The Boars Head, Newchurch.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16200000">
            <a:off x="2068629" y="277910"/>
            <a:ext cx="5078750" cy="6984776"/>
          </a:xfrm>
        </p:spPr>
      </p:pic>
      <p:sp>
        <p:nvSpPr>
          <p:cNvPr id="3" name="Title 2"/>
          <p:cNvSpPr>
            <a:spLocks noGrp="1"/>
          </p:cNvSpPr>
          <p:nvPr>
            <p:ph type="title"/>
          </p:nvPr>
        </p:nvSpPr>
        <p:spPr/>
        <p:txBody>
          <a:bodyPr>
            <a:normAutofit fontScale="90000"/>
          </a:bodyPr>
          <a:lstStyle/>
          <a:p>
            <a:pPr algn="ctr"/>
            <a:r>
              <a:rPr lang="en-GB" dirty="0"/>
              <a:t>LCC Map of Site</a:t>
            </a:r>
            <a:br>
              <a:rPr lang="en-GB" dirty="0"/>
            </a:b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331640" y="1249034"/>
            <a:ext cx="6120680" cy="4710054"/>
          </a:xfrm>
        </p:spPr>
      </p:pic>
      <p:sp>
        <p:nvSpPr>
          <p:cNvPr id="3" name="Title 2"/>
          <p:cNvSpPr>
            <a:spLocks noGrp="1"/>
          </p:cNvSpPr>
          <p:nvPr>
            <p:ph type="title"/>
          </p:nvPr>
        </p:nvSpPr>
        <p:spPr/>
        <p:txBody>
          <a:bodyPr>
            <a:normAutofit fontScale="90000"/>
          </a:bodyPr>
          <a:lstStyle/>
          <a:p>
            <a:pPr algn="ctr"/>
            <a:r>
              <a:rPr lang="en-GB" dirty="0"/>
              <a:t>Aerial View of Site</a:t>
            </a:r>
            <a:br>
              <a:rPr lang="en-GB" dirty="0"/>
            </a:b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a:t>Aerial View of Site – 2</a:t>
            </a:r>
            <a:br>
              <a:rPr lang="en-GB" dirty="0"/>
            </a:br>
            <a:endParaRPr lang="en-GB" dirty="0"/>
          </a:p>
        </p:txBody>
      </p:sp>
      <p:sp>
        <p:nvSpPr>
          <p:cNvPr id="5" name="Content Placeholder 4"/>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1043608" y="1484784"/>
            <a:ext cx="6552728" cy="457241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836712"/>
            <a:ext cx="7772400" cy="3974599"/>
          </a:xfrm>
        </p:spPr>
        <p:txBody>
          <a:bodyPr>
            <a:normAutofit fontScale="92500"/>
          </a:bodyPr>
          <a:lstStyle/>
          <a:p>
            <a:pPr algn="ctr"/>
            <a:r>
              <a:rPr lang="en-GB" dirty="0"/>
              <a:t>The Car Park to the rear of the Boars Head was utilised not only by customers of the pub, but by the teams of bowlers who came to play on the Bowling Green, and on other occasions, by worshippers of St. Nicholas' Church – with permission of the landlord at the time.</a:t>
            </a:r>
          </a:p>
          <a:p>
            <a:pPr algn="ctr"/>
            <a:r>
              <a:rPr lang="en-GB" dirty="0"/>
              <a:t>Circa 1992, the beer garden and the land surrounding the car park, were the regional winners of a competition organised by the brewery at the time – “Bass in Bloom”.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736297" y="1676111"/>
            <a:ext cx="5610041" cy="4094474"/>
          </a:xfrm>
        </p:spPr>
      </p:pic>
      <p:sp>
        <p:nvSpPr>
          <p:cNvPr id="3" name="Title 2"/>
          <p:cNvSpPr>
            <a:spLocks noGrp="1"/>
          </p:cNvSpPr>
          <p:nvPr>
            <p:ph type="title"/>
          </p:nvPr>
        </p:nvSpPr>
        <p:spPr/>
        <p:txBody>
          <a:bodyPr>
            <a:normAutofit fontScale="90000"/>
          </a:bodyPr>
          <a:lstStyle/>
          <a:p>
            <a:pPr algn="ctr"/>
            <a:r>
              <a:rPr lang="en-GB" dirty="0"/>
              <a:t>Regional Winner “Bass in Bloom” </a:t>
            </a:r>
            <a:br>
              <a:rPr lang="en-GB" dirty="0"/>
            </a:br>
            <a:r>
              <a:rPr lang="en-GB" dirty="0"/>
              <a:t>c.1992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16200000">
            <a:off x="1969753" y="1918795"/>
            <a:ext cx="5339612" cy="3879532"/>
          </a:xfrm>
        </p:spPr>
      </p:pic>
      <p:sp>
        <p:nvSpPr>
          <p:cNvPr id="3" name="Title 2"/>
          <p:cNvSpPr>
            <a:spLocks noGrp="1"/>
          </p:cNvSpPr>
          <p:nvPr>
            <p:ph type="title"/>
          </p:nvPr>
        </p:nvSpPr>
        <p:spPr/>
        <p:txBody>
          <a:bodyPr>
            <a:normAutofit fontScale="90000"/>
          </a:bodyPr>
          <a:lstStyle/>
          <a:p>
            <a:pPr algn="ctr"/>
            <a:r>
              <a:rPr lang="en-GB" dirty="0"/>
              <a:t>Regional Winner “Bass in Bloom” </a:t>
            </a:r>
            <a:br>
              <a:rPr lang="en-GB" dirty="0"/>
            </a:br>
            <a:r>
              <a:rPr lang="en-GB" dirty="0"/>
              <a:t>c.1992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7214</TotalTime>
  <Words>258</Words>
  <Application>Microsoft Office PowerPoint</Application>
  <PresentationFormat>On-screen Show (4:3)</PresentationFormat>
  <Paragraphs>33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Lucida Sans Unicode</vt:lpstr>
      <vt:lpstr>Times New Roman</vt:lpstr>
      <vt:lpstr>Verdana</vt:lpstr>
      <vt:lpstr>Wingdings</vt:lpstr>
      <vt:lpstr>Wingdings 2</vt:lpstr>
      <vt:lpstr>Wingdings 3</vt:lpstr>
      <vt:lpstr>Concourse</vt:lpstr>
      <vt:lpstr>PowerPoint Presentation</vt:lpstr>
      <vt:lpstr>There are four areas we wish to register in Newchurch:-</vt:lpstr>
      <vt:lpstr>1). The Car Park  at The Boars Head, Newchurch.</vt:lpstr>
      <vt:lpstr>LCC Map of Site </vt:lpstr>
      <vt:lpstr>Aerial View of Site </vt:lpstr>
      <vt:lpstr>Aerial View of Site – 2 </vt:lpstr>
      <vt:lpstr>PowerPoint Presentation</vt:lpstr>
      <vt:lpstr>Regional Winner “Bass in Bloom”  c.1992</vt:lpstr>
      <vt:lpstr>Regional Winner “Bass in Bloom”  c.1992</vt:lpstr>
      <vt:lpstr>Regional Winner “Bass in Bloom”  c.1992</vt:lpstr>
      <vt:lpstr>December 2010</vt:lpstr>
      <vt:lpstr>December 2010</vt:lpstr>
      <vt:lpstr>December 2010</vt:lpstr>
      <vt:lpstr>December 2010</vt:lpstr>
      <vt:lpstr>Car Park – March 2011</vt:lpstr>
      <vt:lpstr>Car Park – March 2011</vt:lpstr>
      <vt:lpstr>Car Park – March 2011</vt:lpstr>
      <vt:lpstr>Car Park – March 2011</vt:lpstr>
      <vt:lpstr>Car Park – March 2011</vt:lpstr>
      <vt:lpstr>Car Park – April 2011</vt:lpstr>
      <vt:lpstr>Car Park – April 2011</vt:lpstr>
      <vt:lpstr>Car Park – 2018</vt:lpstr>
      <vt:lpstr>Car Park – 2018</vt:lpstr>
      <vt:lpstr>Car Park – 2018</vt:lpstr>
      <vt:lpstr>Car Park – 2018</vt:lpstr>
      <vt:lpstr>Car Park – 2018</vt:lpstr>
      <vt:lpstr>Car Park – 2018</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Former Bowling Green at The Boars Head, Newchurch</dc:title>
  <dc:creator>mike.heppleston</dc:creator>
  <cp:lastModifiedBy>Iain Blair</cp:lastModifiedBy>
  <cp:revision>21</cp:revision>
  <dcterms:created xsi:type="dcterms:W3CDTF">2018-10-21T14:27:56Z</dcterms:created>
  <dcterms:modified xsi:type="dcterms:W3CDTF">2019-02-18T16:29:53Z</dcterms:modified>
</cp:coreProperties>
</file>